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32918400" cy="21945600"/>
  <p:notesSz cx="32918400" cy="5120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933" b="1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1pPr>
    <a:lvl2pPr marL="304770" algn="l" rtl="0" fontAlgn="base">
      <a:spcBef>
        <a:spcPct val="0"/>
      </a:spcBef>
      <a:spcAft>
        <a:spcPct val="0"/>
      </a:spcAft>
      <a:defRPr sz="2933" b="1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2pPr>
    <a:lvl3pPr marL="609539" algn="l" rtl="0" fontAlgn="base">
      <a:spcBef>
        <a:spcPct val="0"/>
      </a:spcBef>
      <a:spcAft>
        <a:spcPct val="0"/>
      </a:spcAft>
      <a:defRPr sz="2933" b="1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3pPr>
    <a:lvl4pPr marL="914309" algn="l" rtl="0" fontAlgn="base">
      <a:spcBef>
        <a:spcPct val="0"/>
      </a:spcBef>
      <a:spcAft>
        <a:spcPct val="0"/>
      </a:spcAft>
      <a:defRPr sz="2933" b="1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4pPr>
    <a:lvl5pPr marL="1219078" algn="l" rtl="0" fontAlgn="base">
      <a:spcBef>
        <a:spcPct val="0"/>
      </a:spcBef>
      <a:spcAft>
        <a:spcPct val="0"/>
      </a:spcAft>
      <a:defRPr sz="2933" b="1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5pPr>
    <a:lvl6pPr marL="1523848" algn="l" defTabSz="609539" rtl="0" eaLnBrk="1" latinLnBrk="0" hangingPunct="1">
      <a:defRPr sz="2933" b="1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6pPr>
    <a:lvl7pPr marL="1828617" algn="l" defTabSz="609539" rtl="0" eaLnBrk="1" latinLnBrk="0" hangingPunct="1">
      <a:defRPr sz="2933" b="1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7pPr>
    <a:lvl8pPr marL="2133387" algn="l" defTabSz="609539" rtl="0" eaLnBrk="1" latinLnBrk="0" hangingPunct="1">
      <a:defRPr sz="2933" b="1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8pPr>
    <a:lvl9pPr marL="2438156" algn="l" defTabSz="609539" rtl="0" eaLnBrk="1" latinLnBrk="0" hangingPunct="1">
      <a:defRPr sz="2933" b="1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44" userDrawn="1">
          <p15:clr>
            <a:srgbClr val="A4A3A4"/>
          </p15:clr>
        </p15:guide>
        <p15:guide id="2" orient="horz" pos="13280" userDrawn="1">
          <p15:clr>
            <a:srgbClr val="A4A3A4"/>
          </p15:clr>
        </p15:guide>
        <p15:guide id="3" orient="horz" pos="2336" userDrawn="1">
          <p15:clr>
            <a:srgbClr val="A4A3A4"/>
          </p15:clr>
        </p15:guide>
        <p15:guide id="4" orient="horz" pos="1952" userDrawn="1">
          <p15:clr>
            <a:srgbClr val="A4A3A4"/>
          </p15:clr>
        </p15:guide>
        <p15:guide id="5" pos="4968" userDrawn="1">
          <p15:clr>
            <a:srgbClr val="A4A3A4"/>
          </p15:clr>
        </p15:guide>
        <p15:guide id="6" pos="5307" userDrawn="1">
          <p15:clr>
            <a:srgbClr val="A4A3A4"/>
          </p15:clr>
        </p15:guide>
        <p15:guide id="7" pos="10060" userDrawn="1">
          <p15:clr>
            <a:srgbClr val="A4A3A4"/>
          </p15:clr>
        </p15:guide>
        <p15:guide id="8" pos="15768" userDrawn="1">
          <p15:clr>
            <a:srgbClr val="A4A3A4"/>
          </p15:clr>
        </p15:guide>
        <p15:guide id="9" pos="679" userDrawn="1">
          <p15:clr>
            <a:srgbClr val="A4A3A4"/>
          </p15:clr>
        </p15:guide>
        <p15:guide id="10" pos="10676" userDrawn="1">
          <p15:clr>
            <a:srgbClr val="A4A3A4"/>
          </p15:clr>
        </p15:guide>
        <p15:guide id="11" pos="15429" userDrawn="1">
          <p15:clr>
            <a:srgbClr val="A4A3A4"/>
          </p15:clr>
        </p15:guide>
        <p15:guide id="12" pos="2005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0AFC"/>
    <a:srgbClr val="000066"/>
    <a:srgbClr val="FF9933"/>
    <a:srgbClr val="FF6600"/>
    <a:srgbClr val="EF9011"/>
    <a:srgbClr val="3333CC"/>
    <a:srgbClr val="CCECFF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D610B9-CF0B-4A3F-B1B8-9CC73B7E406D}" v="1" dt="2022-04-14T15:11:16.3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32" d="100"/>
          <a:sy n="32" d="100"/>
        </p:scale>
        <p:origin x="1554" y="96"/>
      </p:cViewPr>
      <p:guideLst>
        <p:guide orient="horz" pos="544"/>
        <p:guide orient="horz" pos="13280"/>
        <p:guide orient="horz" pos="2336"/>
        <p:guide orient="horz" pos="1952"/>
        <p:guide pos="4968"/>
        <p:guide pos="5307"/>
        <p:guide pos="10060"/>
        <p:guide pos="15768"/>
        <p:guide pos="679"/>
        <p:guide pos="10676"/>
        <p:guide pos="15429"/>
        <p:guide pos="2005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725E8588-4E6F-458B-9241-8687C3076CD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4249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200">
                <a:latin typeface="Helvetica" charset="0"/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1FCFBC6-7550-456A-A8D4-CB762382F9A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8669000" y="0"/>
            <a:ext cx="14249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200">
                <a:latin typeface="Helvetica" charset="0"/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F20809B9-22CE-4163-8415-78A6723782E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48615600"/>
            <a:ext cx="14249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200">
                <a:latin typeface="Helvetica" charset="0"/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114EFB28-B076-4DE6-B3D7-F181F96460A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8669000" y="48615600"/>
            <a:ext cx="14249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200"/>
            </a:lvl1pPr>
          </a:lstStyle>
          <a:p>
            <a:fld id="{E8B45CB8-2DAD-485B-83B4-16D4A3FF9C51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2119FEF-EA1D-47E2-8CD5-D03BCF4D20D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14265275" cy="25606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spcBef>
                <a:spcPct val="50000"/>
              </a:spcBef>
              <a:defRPr sz="1200">
                <a:latin typeface="Helvetica" charset="0"/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422175-930E-4BCB-B543-94D82713FE8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18646775" y="0"/>
            <a:ext cx="14263688" cy="2560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200"/>
            </a:lvl1pPr>
          </a:lstStyle>
          <a:p>
            <a:fld id="{0A0C7A82-F492-406F-AC3E-4ECC82E5055C}" type="datetimeFigureOut">
              <a:rPr lang="en-US" altLang="en-US"/>
              <a:pPr/>
              <a:t>4/14/2022</a:t>
            </a:fld>
            <a:endParaRPr lang="en-CA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DEE689C-A53A-4A23-A284-85558E38941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057400" y="3840163"/>
            <a:ext cx="28803600" cy="19202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CA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E276604-81F7-4F63-AA1E-013457E780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292475" y="24323675"/>
            <a:ext cx="26333450" cy="2304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C42DE6-3398-4FD1-988A-8E670B44F3F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48637825"/>
            <a:ext cx="14265275" cy="25590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spcBef>
                <a:spcPct val="50000"/>
              </a:spcBef>
              <a:defRPr sz="1200">
                <a:latin typeface="Helvetica" charset="0"/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BCD087-81D5-4320-8D37-6C4873DEFD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18646775" y="48637825"/>
            <a:ext cx="14263688" cy="25590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200"/>
            </a:lvl1pPr>
          </a:lstStyle>
          <a:p>
            <a:fld id="{B90EB15C-E8B7-4479-B355-70D58C467896}" type="slidenum">
              <a:rPr lang="en-CA" altLang="en-US"/>
              <a:pPr/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1pPr>
    <a:lvl2pPr marL="30477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609539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914309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219078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1523848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828617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133387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438156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677" y="6817786"/>
            <a:ext cx="27981049" cy="47032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353" y="12435419"/>
            <a:ext cx="23043696" cy="5609167"/>
          </a:xfrm>
        </p:spPr>
        <p:txBody>
          <a:bodyPr/>
          <a:lstStyle>
            <a:lvl1pPr marL="0" indent="0" algn="ctr">
              <a:buNone/>
              <a:defRPr/>
            </a:lvl1pPr>
            <a:lvl2pPr marL="293932" indent="0" algn="ctr">
              <a:buNone/>
              <a:defRPr/>
            </a:lvl2pPr>
            <a:lvl3pPr marL="587862" indent="0" algn="ctr">
              <a:buNone/>
              <a:defRPr/>
            </a:lvl3pPr>
            <a:lvl4pPr marL="881794" indent="0" algn="ctr">
              <a:buNone/>
              <a:defRPr/>
            </a:lvl4pPr>
            <a:lvl5pPr marL="1175725" indent="0" algn="ctr">
              <a:buNone/>
              <a:defRPr/>
            </a:lvl5pPr>
            <a:lvl6pPr marL="1469656" indent="0" algn="ctr">
              <a:buNone/>
              <a:defRPr/>
            </a:lvl6pPr>
            <a:lvl7pPr marL="1763587" indent="0" algn="ctr">
              <a:buNone/>
              <a:defRPr/>
            </a:lvl7pPr>
            <a:lvl8pPr marL="2057518" indent="0" algn="ctr">
              <a:buNone/>
              <a:defRPr/>
            </a:lvl8pPr>
            <a:lvl9pPr marL="2351449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EBEFAF9-240C-4C7E-ACB7-0A8E07C018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1E85F4F-9A62-4D37-BC9A-F3387B7395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DEF7C3-6EE0-412F-AAF5-D1A110A66D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E30196-13CA-4C0F-B5C2-EC8BAE6ABA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3578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DB5E735-FAB5-4FF2-9595-0875C1C2A5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A95C1DA-9449-4FB9-A51A-71C843E6B9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C013F4C-2AB3-4D47-82A3-A542E1BCD0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2057C-F0FC-489C-AC8F-7BC17463C0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7783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454975" y="1950511"/>
            <a:ext cx="6994751" cy="1755669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68677" y="1950511"/>
            <a:ext cx="20888325" cy="1755669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3A9285C-F60A-47A6-93F0-322BD948F8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A222287-A5C0-45F1-898D-E0B21787C7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320D860-C1EF-4691-8EB0-14EEFE93E8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1D4BAF-FADF-41CC-821A-923AEB0836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162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3B45BBF-40DD-49B4-9941-B6CF1ADD72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D90FA47-BF55-4A77-BED7-45C3E183FA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6AC222A-12E4-4E76-9D04-B8344F89EB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E0371-BAB8-462F-AFAD-4D32984383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5603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7" y="14102295"/>
            <a:ext cx="27981049" cy="4358217"/>
          </a:xfrm>
        </p:spPr>
        <p:txBody>
          <a:bodyPr anchor="t"/>
          <a:lstStyle>
            <a:lvl1pPr algn="l">
              <a:defRPr sz="2572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7" y="9301692"/>
            <a:ext cx="27981049" cy="4800600"/>
          </a:xfrm>
        </p:spPr>
        <p:txBody>
          <a:bodyPr anchor="b"/>
          <a:lstStyle>
            <a:lvl1pPr marL="0" indent="0">
              <a:buNone/>
              <a:defRPr sz="1285"/>
            </a:lvl1pPr>
            <a:lvl2pPr marL="293932" indent="0">
              <a:buNone/>
              <a:defRPr sz="1157"/>
            </a:lvl2pPr>
            <a:lvl3pPr marL="587862" indent="0">
              <a:buNone/>
              <a:defRPr sz="1029"/>
            </a:lvl3pPr>
            <a:lvl4pPr marL="881794" indent="0">
              <a:buNone/>
              <a:defRPr sz="900"/>
            </a:lvl4pPr>
            <a:lvl5pPr marL="1175725" indent="0">
              <a:buNone/>
              <a:defRPr sz="900"/>
            </a:lvl5pPr>
            <a:lvl6pPr marL="1469656" indent="0">
              <a:buNone/>
              <a:defRPr sz="900"/>
            </a:lvl6pPr>
            <a:lvl7pPr marL="1763587" indent="0">
              <a:buNone/>
              <a:defRPr sz="900"/>
            </a:lvl7pPr>
            <a:lvl8pPr marL="2057518" indent="0">
              <a:buNone/>
              <a:defRPr sz="900"/>
            </a:lvl8pPr>
            <a:lvl9pPr marL="235144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22CC0D0-1189-47F4-8A9A-53F1065002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96AF65-9085-4B40-8CDC-1F278B5373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B44ACFB-A9B7-4075-A406-FBE1732BAD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EB5A33-D747-4B58-98D1-EDD2CE87C5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509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68679" y="6340478"/>
            <a:ext cx="13941538" cy="13166725"/>
          </a:xfrm>
        </p:spPr>
        <p:txBody>
          <a:bodyPr/>
          <a:lstStyle>
            <a:lvl1pPr>
              <a:defRPr sz="1800"/>
            </a:lvl1pPr>
            <a:lvl2pPr>
              <a:defRPr sz="1543"/>
            </a:lvl2pPr>
            <a:lvl3pPr>
              <a:defRPr sz="1285"/>
            </a:lvl3pPr>
            <a:lvl4pPr>
              <a:defRPr sz="1157"/>
            </a:lvl4pPr>
            <a:lvl5pPr>
              <a:defRPr sz="1157"/>
            </a:lvl5pPr>
            <a:lvl6pPr>
              <a:defRPr sz="1157"/>
            </a:lvl6pPr>
            <a:lvl7pPr>
              <a:defRPr sz="1157"/>
            </a:lvl7pPr>
            <a:lvl8pPr>
              <a:defRPr sz="1157"/>
            </a:lvl8pPr>
            <a:lvl9pPr>
              <a:defRPr sz="115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08187" y="6340478"/>
            <a:ext cx="13941538" cy="13166725"/>
          </a:xfrm>
        </p:spPr>
        <p:txBody>
          <a:bodyPr/>
          <a:lstStyle>
            <a:lvl1pPr>
              <a:defRPr sz="1800"/>
            </a:lvl1pPr>
            <a:lvl2pPr>
              <a:defRPr sz="1543"/>
            </a:lvl2pPr>
            <a:lvl3pPr>
              <a:defRPr sz="1285"/>
            </a:lvl3pPr>
            <a:lvl4pPr>
              <a:defRPr sz="1157"/>
            </a:lvl4pPr>
            <a:lvl5pPr>
              <a:defRPr sz="1157"/>
            </a:lvl5pPr>
            <a:lvl6pPr>
              <a:defRPr sz="1157"/>
            </a:lvl6pPr>
            <a:lvl7pPr>
              <a:defRPr sz="1157"/>
            </a:lvl7pPr>
            <a:lvl8pPr>
              <a:defRPr sz="1157"/>
            </a:lvl8pPr>
            <a:lvl9pPr>
              <a:defRPr sz="115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85320D7-08E7-498D-A7A9-87EA7E2ACD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8E546C2-5535-49F2-9F91-5B64EAA2AB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EFDBE07-E977-4931-83CB-BF04DB1048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1790A2-43A9-4A28-A25C-38D4731E83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4712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126" y="878417"/>
            <a:ext cx="29626151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124" y="4912785"/>
            <a:ext cx="14544675" cy="2046817"/>
          </a:xfrm>
        </p:spPr>
        <p:txBody>
          <a:bodyPr anchor="b"/>
          <a:lstStyle>
            <a:lvl1pPr marL="0" indent="0">
              <a:buNone/>
              <a:defRPr sz="1543" b="1"/>
            </a:lvl1pPr>
            <a:lvl2pPr marL="293932" indent="0">
              <a:buNone/>
              <a:defRPr sz="1285" b="1"/>
            </a:lvl2pPr>
            <a:lvl3pPr marL="587862" indent="0">
              <a:buNone/>
              <a:defRPr sz="1157" b="1"/>
            </a:lvl3pPr>
            <a:lvl4pPr marL="881794" indent="0">
              <a:buNone/>
              <a:defRPr sz="1029" b="1"/>
            </a:lvl4pPr>
            <a:lvl5pPr marL="1175725" indent="0">
              <a:buNone/>
              <a:defRPr sz="1029" b="1"/>
            </a:lvl5pPr>
            <a:lvl6pPr marL="1469656" indent="0">
              <a:buNone/>
              <a:defRPr sz="1029" b="1"/>
            </a:lvl6pPr>
            <a:lvl7pPr marL="1763587" indent="0">
              <a:buNone/>
              <a:defRPr sz="1029" b="1"/>
            </a:lvl7pPr>
            <a:lvl8pPr marL="2057518" indent="0">
              <a:buNone/>
              <a:defRPr sz="1029" b="1"/>
            </a:lvl8pPr>
            <a:lvl9pPr marL="2351449" indent="0">
              <a:buNone/>
              <a:defRPr sz="102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124" y="6959602"/>
            <a:ext cx="14544675" cy="12643909"/>
          </a:xfrm>
        </p:spPr>
        <p:txBody>
          <a:bodyPr/>
          <a:lstStyle>
            <a:lvl1pPr>
              <a:defRPr sz="1543"/>
            </a:lvl1pPr>
            <a:lvl2pPr>
              <a:defRPr sz="1285"/>
            </a:lvl2pPr>
            <a:lvl3pPr>
              <a:defRPr sz="1157"/>
            </a:lvl3pPr>
            <a:lvl4pPr>
              <a:defRPr sz="1029"/>
            </a:lvl4pPr>
            <a:lvl5pPr>
              <a:defRPr sz="1029"/>
            </a:lvl5pPr>
            <a:lvl6pPr>
              <a:defRPr sz="1029"/>
            </a:lvl6pPr>
            <a:lvl7pPr>
              <a:defRPr sz="1029"/>
            </a:lvl7pPr>
            <a:lvl8pPr>
              <a:defRPr sz="1029"/>
            </a:lvl8pPr>
            <a:lvl9pPr>
              <a:defRPr sz="102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499" y="4912785"/>
            <a:ext cx="14549778" cy="2046817"/>
          </a:xfrm>
        </p:spPr>
        <p:txBody>
          <a:bodyPr anchor="b"/>
          <a:lstStyle>
            <a:lvl1pPr marL="0" indent="0">
              <a:buNone/>
              <a:defRPr sz="1543" b="1"/>
            </a:lvl1pPr>
            <a:lvl2pPr marL="293932" indent="0">
              <a:buNone/>
              <a:defRPr sz="1285" b="1"/>
            </a:lvl2pPr>
            <a:lvl3pPr marL="587862" indent="0">
              <a:buNone/>
              <a:defRPr sz="1157" b="1"/>
            </a:lvl3pPr>
            <a:lvl4pPr marL="881794" indent="0">
              <a:buNone/>
              <a:defRPr sz="1029" b="1"/>
            </a:lvl4pPr>
            <a:lvl5pPr marL="1175725" indent="0">
              <a:buNone/>
              <a:defRPr sz="1029" b="1"/>
            </a:lvl5pPr>
            <a:lvl6pPr marL="1469656" indent="0">
              <a:buNone/>
              <a:defRPr sz="1029" b="1"/>
            </a:lvl6pPr>
            <a:lvl7pPr marL="1763587" indent="0">
              <a:buNone/>
              <a:defRPr sz="1029" b="1"/>
            </a:lvl7pPr>
            <a:lvl8pPr marL="2057518" indent="0">
              <a:buNone/>
              <a:defRPr sz="1029" b="1"/>
            </a:lvl8pPr>
            <a:lvl9pPr marL="2351449" indent="0">
              <a:buNone/>
              <a:defRPr sz="102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499" y="6959602"/>
            <a:ext cx="14549778" cy="12643909"/>
          </a:xfrm>
        </p:spPr>
        <p:txBody>
          <a:bodyPr/>
          <a:lstStyle>
            <a:lvl1pPr>
              <a:defRPr sz="1543"/>
            </a:lvl1pPr>
            <a:lvl2pPr>
              <a:defRPr sz="1285"/>
            </a:lvl2pPr>
            <a:lvl3pPr>
              <a:defRPr sz="1157"/>
            </a:lvl3pPr>
            <a:lvl4pPr>
              <a:defRPr sz="1029"/>
            </a:lvl4pPr>
            <a:lvl5pPr>
              <a:defRPr sz="1029"/>
            </a:lvl5pPr>
            <a:lvl6pPr>
              <a:defRPr sz="1029"/>
            </a:lvl6pPr>
            <a:lvl7pPr>
              <a:defRPr sz="1029"/>
            </a:lvl7pPr>
            <a:lvl8pPr>
              <a:defRPr sz="1029"/>
            </a:lvl8pPr>
            <a:lvl9pPr>
              <a:defRPr sz="102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2493570-2777-46A0-AEF7-99F2F11ADC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312379E-B81B-475F-8175-B282486CE6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DCDEAEE-4F8D-44AE-9EE0-47FDDCC935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DA7812-B157-40C0-8FC4-DC73C39891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2680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E6950AD-C00B-416F-85D1-3B4B2BE6C4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C98E17B-1D45-4968-831F-16AFE5A158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57168A1-326A-4CB2-B318-5F1EE7146C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30F3B4-7E07-4695-BDB7-0A301F47F8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1254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AB8FB34-A8FF-4BD2-92A3-BD91C65EDB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C1D06DB-84C4-48DA-A080-8A848903F3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A95C3E2-CC6B-4D84-837F-10CEF07525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8F9CB-CBFB-451C-BE8F-3F92E4ECBF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7177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125" y="874186"/>
            <a:ext cx="10829925" cy="3717925"/>
          </a:xfrm>
        </p:spPr>
        <p:txBody>
          <a:bodyPr anchor="b"/>
          <a:lstStyle>
            <a:lvl1pPr algn="l">
              <a:defRPr sz="1285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977" y="874186"/>
            <a:ext cx="18402300" cy="18729325"/>
          </a:xfrm>
        </p:spPr>
        <p:txBody>
          <a:bodyPr/>
          <a:lstStyle>
            <a:lvl1pPr>
              <a:defRPr sz="2057"/>
            </a:lvl1pPr>
            <a:lvl2pPr>
              <a:defRPr sz="1800"/>
            </a:lvl2pPr>
            <a:lvl3pPr>
              <a:defRPr sz="1543"/>
            </a:lvl3pPr>
            <a:lvl4pPr>
              <a:defRPr sz="1285"/>
            </a:lvl4pPr>
            <a:lvl5pPr>
              <a:defRPr sz="1285"/>
            </a:lvl5pPr>
            <a:lvl6pPr>
              <a:defRPr sz="1285"/>
            </a:lvl6pPr>
            <a:lvl7pPr>
              <a:defRPr sz="1285"/>
            </a:lvl7pPr>
            <a:lvl8pPr>
              <a:defRPr sz="1285"/>
            </a:lvl8pPr>
            <a:lvl9pPr>
              <a:defRPr sz="128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125" y="4592109"/>
            <a:ext cx="10829925" cy="15011400"/>
          </a:xfrm>
        </p:spPr>
        <p:txBody>
          <a:bodyPr/>
          <a:lstStyle>
            <a:lvl1pPr marL="0" indent="0">
              <a:buNone/>
              <a:defRPr sz="900"/>
            </a:lvl1pPr>
            <a:lvl2pPr marL="293932" indent="0">
              <a:buNone/>
              <a:defRPr sz="772"/>
            </a:lvl2pPr>
            <a:lvl3pPr marL="587862" indent="0">
              <a:buNone/>
              <a:defRPr sz="643"/>
            </a:lvl3pPr>
            <a:lvl4pPr marL="881794" indent="0">
              <a:buNone/>
              <a:defRPr sz="579"/>
            </a:lvl4pPr>
            <a:lvl5pPr marL="1175725" indent="0">
              <a:buNone/>
              <a:defRPr sz="579"/>
            </a:lvl5pPr>
            <a:lvl6pPr marL="1469656" indent="0">
              <a:buNone/>
              <a:defRPr sz="579"/>
            </a:lvl6pPr>
            <a:lvl7pPr marL="1763587" indent="0">
              <a:buNone/>
              <a:defRPr sz="579"/>
            </a:lvl7pPr>
            <a:lvl8pPr marL="2057518" indent="0">
              <a:buNone/>
              <a:defRPr sz="579"/>
            </a:lvl8pPr>
            <a:lvl9pPr marL="2351449" indent="0">
              <a:buNone/>
              <a:defRPr sz="57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8C45F5E-BFA5-4C00-A7FE-481DC9C7B7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A88693-A06A-40DD-8405-70F1ED3BB0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F6B781A-CA41-4178-8384-F6FEB65E1F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7E610C-04C7-40E7-B1F7-61B77028D3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98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829" y="15361712"/>
            <a:ext cx="19751448" cy="1813983"/>
          </a:xfrm>
        </p:spPr>
        <p:txBody>
          <a:bodyPr anchor="b"/>
          <a:lstStyle>
            <a:lvl1pPr algn="l">
              <a:defRPr sz="1285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829" y="1961094"/>
            <a:ext cx="19751448" cy="13166725"/>
          </a:xfrm>
        </p:spPr>
        <p:txBody>
          <a:bodyPr/>
          <a:lstStyle>
            <a:lvl1pPr marL="0" indent="0">
              <a:buNone/>
              <a:defRPr sz="2057"/>
            </a:lvl1pPr>
            <a:lvl2pPr marL="293932" indent="0">
              <a:buNone/>
              <a:defRPr sz="1800"/>
            </a:lvl2pPr>
            <a:lvl3pPr marL="587862" indent="0">
              <a:buNone/>
              <a:defRPr sz="1543"/>
            </a:lvl3pPr>
            <a:lvl4pPr marL="881794" indent="0">
              <a:buNone/>
              <a:defRPr sz="1285"/>
            </a:lvl4pPr>
            <a:lvl5pPr marL="1175725" indent="0">
              <a:buNone/>
              <a:defRPr sz="1285"/>
            </a:lvl5pPr>
            <a:lvl6pPr marL="1469656" indent="0">
              <a:buNone/>
              <a:defRPr sz="1285"/>
            </a:lvl6pPr>
            <a:lvl7pPr marL="1763587" indent="0">
              <a:buNone/>
              <a:defRPr sz="1285"/>
            </a:lvl7pPr>
            <a:lvl8pPr marL="2057518" indent="0">
              <a:buNone/>
              <a:defRPr sz="1285"/>
            </a:lvl8pPr>
            <a:lvl9pPr marL="2351449" indent="0">
              <a:buNone/>
              <a:defRPr sz="1285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829" y="17175695"/>
            <a:ext cx="19751448" cy="2574925"/>
          </a:xfrm>
        </p:spPr>
        <p:txBody>
          <a:bodyPr/>
          <a:lstStyle>
            <a:lvl1pPr marL="0" indent="0">
              <a:buNone/>
              <a:defRPr sz="900"/>
            </a:lvl1pPr>
            <a:lvl2pPr marL="293932" indent="0">
              <a:buNone/>
              <a:defRPr sz="772"/>
            </a:lvl2pPr>
            <a:lvl3pPr marL="587862" indent="0">
              <a:buNone/>
              <a:defRPr sz="643"/>
            </a:lvl3pPr>
            <a:lvl4pPr marL="881794" indent="0">
              <a:buNone/>
              <a:defRPr sz="579"/>
            </a:lvl4pPr>
            <a:lvl5pPr marL="1175725" indent="0">
              <a:buNone/>
              <a:defRPr sz="579"/>
            </a:lvl5pPr>
            <a:lvl6pPr marL="1469656" indent="0">
              <a:buNone/>
              <a:defRPr sz="579"/>
            </a:lvl6pPr>
            <a:lvl7pPr marL="1763587" indent="0">
              <a:buNone/>
              <a:defRPr sz="579"/>
            </a:lvl7pPr>
            <a:lvl8pPr marL="2057518" indent="0">
              <a:buNone/>
              <a:defRPr sz="579"/>
            </a:lvl8pPr>
            <a:lvl9pPr marL="2351449" indent="0">
              <a:buNone/>
              <a:defRPr sz="57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FADDF74-1A93-4A10-919F-F3E12D4477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9F1342-33D4-4EA2-AF94-3A3FD1E4F1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527634-98F7-4753-BECB-01CC0F18CD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95FF11-6F6B-448E-8E31-2FC2ACA3E9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6466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1073D56-EE3F-440B-B301-ADBD0977C4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468676" y="1950509"/>
            <a:ext cx="27981049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07557" tIns="203779" rIns="407557" bIns="2037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F7DD2B1-7A0F-4131-995C-54205F5F01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468676" y="6340478"/>
            <a:ext cx="27981049" cy="131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07557" tIns="203779" rIns="407557" bIns="2037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F2658AF-DA1D-457B-BDE5-43EA046A54A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68677" y="19995094"/>
            <a:ext cx="6858000" cy="1462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07557" tIns="203779" rIns="407557" bIns="203779" numCol="1" anchor="t" anchorCtr="0" compatLnSpc="1">
            <a:prstTxWarp prst="textNoShape">
              <a:avLst/>
            </a:prstTxWarp>
          </a:bodyPr>
          <a:lstStyle>
            <a:lvl1pPr>
              <a:defRPr sz="3986" b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DF8C49B-EEF4-41A9-AEB4-A5B8EB7966F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247325" y="19995094"/>
            <a:ext cx="10423751" cy="1462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07557" tIns="203779" rIns="407557" bIns="203779" numCol="1" anchor="t" anchorCtr="0" compatLnSpc="1">
            <a:prstTxWarp prst="textNoShape">
              <a:avLst/>
            </a:prstTxWarp>
          </a:bodyPr>
          <a:lstStyle>
            <a:lvl1pPr algn="ctr">
              <a:defRPr sz="3986" b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EFDC920-D131-44F8-8FD3-C23C4BF2DF8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591724" y="19995094"/>
            <a:ext cx="6858000" cy="1462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07557" tIns="203779" rIns="407557" bIns="203779" numCol="1" anchor="t" anchorCtr="0" compatLnSpc="1">
            <a:prstTxWarp prst="textNoShape">
              <a:avLst/>
            </a:prstTxWarp>
          </a:bodyPr>
          <a:lstStyle>
            <a:lvl1pPr algn="r">
              <a:defRPr sz="3986" b="0">
                <a:latin typeface="Times New Roman" panose="02020603050405020304" pitchFamily="18" charset="0"/>
              </a:defRPr>
            </a:lvl1pPr>
          </a:lstStyle>
          <a:p>
            <a:fld id="{733DDC9A-8DD2-4607-A973-5D343F33B15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619866" rtl="0" eaLnBrk="0" fontAlgn="base" hangingPunct="0">
        <a:spcBef>
          <a:spcPct val="0"/>
        </a:spcBef>
        <a:spcAft>
          <a:spcPct val="0"/>
        </a:spcAft>
        <a:defRPr sz="12600">
          <a:solidFill>
            <a:schemeClr val="tx2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2619866" rtl="0" eaLnBrk="0" fontAlgn="base" hangingPunct="0">
        <a:spcBef>
          <a:spcPct val="0"/>
        </a:spcBef>
        <a:spcAft>
          <a:spcPct val="0"/>
        </a:spcAft>
        <a:defRPr sz="12600">
          <a:solidFill>
            <a:schemeClr val="tx2"/>
          </a:solidFill>
          <a:latin typeface="Times New Roman" pitchFamily="18" charset="0"/>
          <a:ea typeface="MS PGothic" panose="020B0600070205080204" pitchFamily="34" charset="-128"/>
        </a:defRPr>
      </a:lvl2pPr>
      <a:lvl3pPr algn="ctr" defTabSz="2619866" rtl="0" eaLnBrk="0" fontAlgn="base" hangingPunct="0">
        <a:spcBef>
          <a:spcPct val="0"/>
        </a:spcBef>
        <a:spcAft>
          <a:spcPct val="0"/>
        </a:spcAft>
        <a:defRPr sz="12600">
          <a:solidFill>
            <a:schemeClr val="tx2"/>
          </a:solidFill>
          <a:latin typeface="Times New Roman" pitchFamily="18" charset="0"/>
          <a:ea typeface="MS PGothic" panose="020B0600070205080204" pitchFamily="34" charset="-128"/>
        </a:defRPr>
      </a:lvl3pPr>
      <a:lvl4pPr algn="ctr" defTabSz="2619866" rtl="0" eaLnBrk="0" fontAlgn="base" hangingPunct="0">
        <a:spcBef>
          <a:spcPct val="0"/>
        </a:spcBef>
        <a:spcAft>
          <a:spcPct val="0"/>
        </a:spcAft>
        <a:defRPr sz="12600">
          <a:solidFill>
            <a:schemeClr val="tx2"/>
          </a:solidFill>
          <a:latin typeface="Times New Roman" pitchFamily="18" charset="0"/>
          <a:ea typeface="MS PGothic" panose="020B0600070205080204" pitchFamily="34" charset="-128"/>
        </a:defRPr>
      </a:lvl4pPr>
      <a:lvl5pPr algn="ctr" defTabSz="2619866" rtl="0" eaLnBrk="0" fontAlgn="base" hangingPunct="0">
        <a:spcBef>
          <a:spcPct val="0"/>
        </a:spcBef>
        <a:spcAft>
          <a:spcPct val="0"/>
        </a:spcAft>
        <a:defRPr sz="12600">
          <a:solidFill>
            <a:schemeClr val="tx2"/>
          </a:solidFill>
          <a:latin typeface="Times New Roman" pitchFamily="18" charset="0"/>
          <a:ea typeface="MS PGothic" panose="020B0600070205080204" pitchFamily="34" charset="-128"/>
        </a:defRPr>
      </a:lvl5pPr>
      <a:lvl6pPr marL="293932" algn="ctr" defTabSz="2619866" rtl="0" fontAlgn="base">
        <a:spcBef>
          <a:spcPct val="0"/>
        </a:spcBef>
        <a:spcAft>
          <a:spcPct val="0"/>
        </a:spcAft>
        <a:defRPr sz="12600">
          <a:solidFill>
            <a:schemeClr val="tx2"/>
          </a:solidFill>
          <a:latin typeface="Times New Roman" pitchFamily="18" charset="0"/>
        </a:defRPr>
      </a:lvl6pPr>
      <a:lvl7pPr marL="587862" algn="ctr" defTabSz="2619866" rtl="0" fontAlgn="base">
        <a:spcBef>
          <a:spcPct val="0"/>
        </a:spcBef>
        <a:spcAft>
          <a:spcPct val="0"/>
        </a:spcAft>
        <a:defRPr sz="12600">
          <a:solidFill>
            <a:schemeClr val="tx2"/>
          </a:solidFill>
          <a:latin typeface="Times New Roman" pitchFamily="18" charset="0"/>
        </a:defRPr>
      </a:lvl7pPr>
      <a:lvl8pPr marL="881794" algn="ctr" defTabSz="2619866" rtl="0" fontAlgn="base">
        <a:spcBef>
          <a:spcPct val="0"/>
        </a:spcBef>
        <a:spcAft>
          <a:spcPct val="0"/>
        </a:spcAft>
        <a:defRPr sz="12600">
          <a:solidFill>
            <a:schemeClr val="tx2"/>
          </a:solidFill>
          <a:latin typeface="Times New Roman" pitchFamily="18" charset="0"/>
        </a:defRPr>
      </a:lvl8pPr>
      <a:lvl9pPr marL="1175725" algn="ctr" defTabSz="2619866" rtl="0" fontAlgn="base">
        <a:spcBef>
          <a:spcPct val="0"/>
        </a:spcBef>
        <a:spcAft>
          <a:spcPct val="0"/>
        </a:spcAft>
        <a:defRPr sz="12600">
          <a:solidFill>
            <a:schemeClr val="tx2"/>
          </a:solidFill>
          <a:latin typeface="Times New Roman" pitchFamily="18" charset="0"/>
        </a:defRPr>
      </a:lvl9pPr>
    </p:titleStyle>
    <p:bodyStyle>
      <a:lvl1pPr marL="982832" indent="-982832" algn="l" defTabSz="2619866" rtl="0" eaLnBrk="0" fontAlgn="base" hangingPunct="0">
        <a:spcBef>
          <a:spcPct val="20000"/>
        </a:spcBef>
        <a:spcAft>
          <a:spcPct val="0"/>
        </a:spcAft>
        <a:buChar char="•"/>
        <a:defRPr sz="9193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2128960" indent="-818516" algn="l" defTabSz="2619866" rtl="0" eaLnBrk="0" fontAlgn="base" hangingPunct="0">
        <a:spcBef>
          <a:spcPct val="20000"/>
        </a:spcBef>
        <a:spcAft>
          <a:spcPct val="0"/>
        </a:spcAft>
        <a:buChar char="–"/>
        <a:defRPr sz="8037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3275088" indent="-655221" algn="l" defTabSz="2619866" rtl="0" eaLnBrk="0" fontAlgn="base" hangingPunct="0">
        <a:spcBef>
          <a:spcPct val="20000"/>
        </a:spcBef>
        <a:spcAft>
          <a:spcPct val="0"/>
        </a:spcAft>
        <a:buChar char="•"/>
        <a:defRPr sz="6879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4585530" indent="-655221" algn="l" defTabSz="2619866" rtl="0" eaLnBrk="0" fontAlgn="base" hangingPunct="0">
        <a:spcBef>
          <a:spcPct val="20000"/>
        </a:spcBef>
        <a:spcAft>
          <a:spcPct val="0"/>
        </a:spcAft>
        <a:buChar char="–"/>
        <a:defRPr sz="5722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5894954" indent="-654201" algn="l" defTabSz="2619866" rtl="0" eaLnBrk="0" fontAlgn="base" hangingPunct="0">
        <a:spcBef>
          <a:spcPct val="20000"/>
        </a:spcBef>
        <a:spcAft>
          <a:spcPct val="0"/>
        </a:spcAft>
        <a:buChar char="»"/>
        <a:defRPr sz="5722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6188885" indent="-654201" algn="l" defTabSz="2619866" rtl="0" fontAlgn="base">
        <a:spcBef>
          <a:spcPct val="20000"/>
        </a:spcBef>
        <a:spcAft>
          <a:spcPct val="0"/>
        </a:spcAft>
        <a:buChar char="»"/>
        <a:defRPr sz="5722">
          <a:solidFill>
            <a:schemeClr val="tx1"/>
          </a:solidFill>
          <a:latin typeface="+mn-lt"/>
        </a:defRPr>
      </a:lvl6pPr>
      <a:lvl7pPr marL="6482816" indent="-654201" algn="l" defTabSz="2619866" rtl="0" fontAlgn="base">
        <a:spcBef>
          <a:spcPct val="20000"/>
        </a:spcBef>
        <a:spcAft>
          <a:spcPct val="0"/>
        </a:spcAft>
        <a:buChar char="»"/>
        <a:defRPr sz="5722">
          <a:solidFill>
            <a:schemeClr val="tx1"/>
          </a:solidFill>
          <a:latin typeface="+mn-lt"/>
        </a:defRPr>
      </a:lvl7pPr>
      <a:lvl8pPr marL="6776747" indent="-654201" algn="l" defTabSz="2619866" rtl="0" fontAlgn="base">
        <a:spcBef>
          <a:spcPct val="20000"/>
        </a:spcBef>
        <a:spcAft>
          <a:spcPct val="0"/>
        </a:spcAft>
        <a:buChar char="»"/>
        <a:defRPr sz="5722">
          <a:solidFill>
            <a:schemeClr val="tx1"/>
          </a:solidFill>
          <a:latin typeface="+mn-lt"/>
        </a:defRPr>
      </a:lvl8pPr>
      <a:lvl9pPr marL="7070678" indent="-654201" algn="l" defTabSz="2619866" rtl="0" fontAlgn="base">
        <a:spcBef>
          <a:spcPct val="20000"/>
        </a:spcBef>
        <a:spcAft>
          <a:spcPct val="0"/>
        </a:spcAft>
        <a:buChar char="»"/>
        <a:defRPr sz="5722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587862" rtl="0" eaLnBrk="1" latinLnBrk="0" hangingPunct="1">
        <a:defRPr sz="1157" kern="1200">
          <a:solidFill>
            <a:schemeClr val="tx1"/>
          </a:solidFill>
          <a:latin typeface="+mn-lt"/>
          <a:ea typeface="+mn-ea"/>
          <a:cs typeface="+mn-cs"/>
        </a:defRPr>
      </a:lvl1pPr>
      <a:lvl2pPr marL="293932" algn="l" defTabSz="587862" rtl="0" eaLnBrk="1" latinLnBrk="0" hangingPunct="1">
        <a:defRPr sz="1157" kern="1200">
          <a:solidFill>
            <a:schemeClr val="tx1"/>
          </a:solidFill>
          <a:latin typeface="+mn-lt"/>
          <a:ea typeface="+mn-ea"/>
          <a:cs typeface="+mn-cs"/>
        </a:defRPr>
      </a:lvl2pPr>
      <a:lvl3pPr marL="587862" algn="l" defTabSz="587862" rtl="0" eaLnBrk="1" latinLnBrk="0" hangingPunct="1">
        <a:defRPr sz="1157" kern="1200">
          <a:solidFill>
            <a:schemeClr val="tx1"/>
          </a:solidFill>
          <a:latin typeface="+mn-lt"/>
          <a:ea typeface="+mn-ea"/>
          <a:cs typeface="+mn-cs"/>
        </a:defRPr>
      </a:lvl3pPr>
      <a:lvl4pPr marL="881794" algn="l" defTabSz="587862" rtl="0" eaLnBrk="1" latinLnBrk="0" hangingPunct="1">
        <a:defRPr sz="1157" kern="1200">
          <a:solidFill>
            <a:schemeClr val="tx1"/>
          </a:solidFill>
          <a:latin typeface="+mn-lt"/>
          <a:ea typeface="+mn-ea"/>
          <a:cs typeface="+mn-cs"/>
        </a:defRPr>
      </a:lvl4pPr>
      <a:lvl5pPr marL="1175725" algn="l" defTabSz="587862" rtl="0" eaLnBrk="1" latinLnBrk="0" hangingPunct="1">
        <a:defRPr sz="1157" kern="1200">
          <a:solidFill>
            <a:schemeClr val="tx1"/>
          </a:solidFill>
          <a:latin typeface="+mn-lt"/>
          <a:ea typeface="+mn-ea"/>
          <a:cs typeface="+mn-cs"/>
        </a:defRPr>
      </a:lvl5pPr>
      <a:lvl6pPr marL="1469656" algn="l" defTabSz="587862" rtl="0" eaLnBrk="1" latinLnBrk="0" hangingPunct="1">
        <a:defRPr sz="1157" kern="1200">
          <a:solidFill>
            <a:schemeClr val="tx1"/>
          </a:solidFill>
          <a:latin typeface="+mn-lt"/>
          <a:ea typeface="+mn-ea"/>
          <a:cs typeface="+mn-cs"/>
        </a:defRPr>
      </a:lvl6pPr>
      <a:lvl7pPr marL="1763587" algn="l" defTabSz="587862" rtl="0" eaLnBrk="1" latinLnBrk="0" hangingPunct="1">
        <a:defRPr sz="1157" kern="1200">
          <a:solidFill>
            <a:schemeClr val="tx1"/>
          </a:solidFill>
          <a:latin typeface="+mn-lt"/>
          <a:ea typeface="+mn-ea"/>
          <a:cs typeface="+mn-cs"/>
        </a:defRPr>
      </a:lvl7pPr>
      <a:lvl8pPr marL="2057518" algn="l" defTabSz="587862" rtl="0" eaLnBrk="1" latinLnBrk="0" hangingPunct="1">
        <a:defRPr sz="1157" kern="1200">
          <a:solidFill>
            <a:schemeClr val="tx1"/>
          </a:solidFill>
          <a:latin typeface="+mn-lt"/>
          <a:ea typeface="+mn-ea"/>
          <a:cs typeface="+mn-cs"/>
        </a:defRPr>
      </a:lvl8pPr>
      <a:lvl9pPr marL="2351449" algn="l" defTabSz="587862" rtl="0" eaLnBrk="1" latinLnBrk="0" hangingPunct="1">
        <a:defRPr sz="115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9" name="TextBox 12">
            <a:extLst>
              <a:ext uri="{FF2B5EF4-FFF2-40B4-BE49-F238E27FC236}">
                <a16:creationId xmlns:a16="http://schemas.microsoft.com/office/drawing/2014/main" id="{E8FDB5B6-3548-4E63-9236-B62758C697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24063" y="1961108"/>
            <a:ext cx="14313767" cy="2226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 b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4400" b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4400" b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4400" b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4400" b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4630" dirty="0"/>
          </a:p>
          <a:p>
            <a:pPr algn="ctr" eaLnBrk="1" hangingPunct="1"/>
            <a:r>
              <a:rPr lang="en-US" altLang="en-US" sz="4670" dirty="0"/>
              <a:t>Department of Management | University of Guelph</a:t>
            </a:r>
          </a:p>
          <a:p>
            <a:pPr algn="ctr" eaLnBrk="1" hangingPunct="1"/>
            <a:endParaRPr lang="en-US" altLang="en-US" sz="4630" dirty="0"/>
          </a:p>
        </p:txBody>
      </p:sp>
      <p:sp>
        <p:nvSpPr>
          <p:cNvPr id="15370" name="TextBox 12">
            <a:extLst>
              <a:ext uri="{FF2B5EF4-FFF2-40B4-BE49-F238E27FC236}">
                <a16:creationId xmlns:a16="http://schemas.microsoft.com/office/drawing/2014/main" id="{E90F6AB5-0C7A-4F4E-93C8-59F6281F7C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47465" y="953958"/>
            <a:ext cx="9610207" cy="214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400" b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4400" b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4400" b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4400" b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4400" b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5254" dirty="0"/>
              <a:t>[YOUR NAME]</a:t>
            </a:r>
          </a:p>
          <a:p>
            <a:pPr algn="ctr" eaLnBrk="1" hangingPunct="1"/>
            <a:r>
              <a:rPr lang="en-US" altLang="en-US" sz="5254" dirty="0"/>
              <a:t>[TITLE OF PRESENTATION] </a:t>
            </a:r>
          </a:p>
          <a:p>
            <a:pPr eaLnBrk="1" hangingPunct="1"/>
            <a:endParaRPr lang="en-US" altLang="en-US" sz="2829" dirty="0"/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1CF73A10-BF4B-43EB-ABCD-7B5424A59F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891" y="3546245"/>
            <a:ext cx="7874136" cy="321608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square" lIns="587828" tIns="293915" rIns="587828" bIns="587828">
            <a:spAutoFit/>
          </a:bodyPr>
          <a:lstStyle>
            <a:lvl1pPr eaLnBrk="0" hangingPunct="0">
              <a:tabLst>
                <a:tab pos="500063" algn="l"/>
              </a:tabLst>
              <a:defRPr sz="4400" b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tabLst>
                <a:tab pos="500063" algn="l"/>
              </a:tabLst>
              <a:defRPr sz="4400" b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tabLst>
                <a:tab pos="500063" algn="l"/>
              </a:tabLst>
              <a:defRPr sz="4400" b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tabLst>
                <a:tab pos="500063" algn="l"/>
              </a:tabLst>
              <a:defRPr sz="4400" b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tabLst>
                <a:tab pos="500063" algn="l"/>
              </a:tabLst>
              <a:defRPr sz="4400" b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4400" b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4400" b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4400" b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4400" b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sz="3503" dirty="0"/>
              <a:t>Job Title: [Job Title]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sz="3503" dirty="0"/>
              <a:t>Organization: [Company Name]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sz="3503" dirty="0"/>
              <a:t>Semester: [e.g. Winter 2022]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3BC3A19-C621-40A5-A813-950CF565CA9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891" y="953957"/>
            <a:ext cx="5940645" cy="222609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245AEC4-A13A-4987-B3F2-FD5F7C34BB8D}"/>
              </a:ext>
            </a:extLst>
          </p:cNvPr>
          <p:cNvSpPr/>
          <p:nvPr/>
        </p:nvSpPr>
        <p:spPr bwMode="auto">
          <a:xfrm>
            <a:off x="457891" y="459632"/>
            <a:ext cx="32002618" cy="21026336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0" tIns="457200" rIns="914400" bIns="9144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0063" algn="l"/>
              </a:tabLst>
            </a:pPr>
            <a:endParaRPr kumimoji="0" lang="en-US" sz="4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77953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00664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0" tIns="457200" rIns="914400" bIns="9144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>
            <a:tab pos="500063" algn="l"/>
          </a:tabLst>
          <a:defRPr kumimoji="0" lang="en-US" sz="4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0" tIns="457200" rIns="914400" bIns="9144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>
            <a:tab pos="500063" algn="l"/>
          </a:tabLst>
          <a:defRPr kumimoji="0" lang="en-US" sz="4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Helvetica</vt:lpstr>
      <vt:lpstr>Times New Roman</vt:lpstr>
      <vt:lpstr>Default Design</vt:lpstr>
      <vt:lpstr>PowerPoint Presentation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2018-01-23T18:33:26Z</dcterms:created>
  <dcterms:modified xsi:type="dcterms:W3CDTF">2022-04-14T15:12:20Z</dcterms:modified>
</cp:coreProperties>
</file>